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90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042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9648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944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957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505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177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522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95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224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275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569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5675B-517B-410E-9D31-BC9F8392B1CE}" type="datetimeFigureOut">
              <a:rPr lang="zh-CN" altLang="en-US" smtClean="0"/>
              <a:t>2021/6/28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A2387-81C8-47A6-AC9F-88CF9E05F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72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473655" y="1980043"/>
            <a:ext cx="1979356" cy="247676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84" y="436887"/>
            <a:ext cx="7936660" cy="556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584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31" y="0"/>
            <a:ext cx="9994942" cy="682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47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chuanhao</dc:creator>
  <cp:lastModifiedBy>chuanhao</cp:lastModifiedBy>
  <cp:revision>7</cp:revision>
  <dcterms:created xsi:type="dcterms:W3CDTF">2021-06-27T12:42:44Z</dcterms:created>
  <dcterms:modified xsi:type="dcterms:W3CDTF">2021-06-28T14:38:24Z</dcterms:modified>
</cp:coreProperties>
</file>

<file path=docProps/thumbnail.jpeg>
</file>